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g" ContentType="image/jpeg"/>
  <Default Extension="jpe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62" r:id="rId16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2488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7534" y="359997"/>
            <a:ext cx="8299265" cy="1470025"/>
          </a:xfrm>
        </p:spPr>
        <p:txBody>
          <a:bodyPr anchor="t"/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7200" y="4473135"/>
            <a:ext cx="6400800" cy="1752600"/>
          </a:xfrm>
        </p:spPr>
        <p:txBody>
          <a:bodyPr anchor="b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 smtClean="0"/>
              <a:t>Master-Untertitelformat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387535" y="6362255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034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7967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438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92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722313" y="6356350"/>
            <a:ext cx="2133600" cy="365125"/>
          </a:xfrm>
        </p:spPr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361113" y="6356350"/>
            <a:ext cx="2133600" cy="365125"/>
          </a:xfrm>
        </p:spPr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060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88801" y="1600200"/>
            <a:ext cx="41069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203701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88801" y="6362255"/>
            <a:ext cx="2133600" cy="365125"/>
          </a:xfrm>
        </p:spPr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fld id="{2E0E4246-E8F1-8B40-A618-E3D495CC0660}" type="datetimeFigureOut">
              <a:rPr lang="de-DE" smtClean="0"/>
              <a:pPr/>
              <a:t>15.01.14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venir Book"/>
                <a:cs typeface="Avenir Book"/>
              </a:defRPr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718301" y="6356350"/>
            <a:ext cx="2133600" cy="365125"/>
          </a:xfrm>
        </p:spPr>
        <p:txBody>
          <a:bodyPr/>
          <a:lstStyle>
            <a:lvl1pPr>
              <a:defRPr>
                <a:latin typeface="Contrast Limited Adapted Histogram Equialization"/>
                <a:cs typeface="Contrast Limited Adapted Histogram Equialization"/>
              </a:defRPr>
            </a:lvl1pPr>
          </a:lstStyle>
          <a:p>
            <a:fld id="{53B53829-8088-BD48-A054-DD8E97F07FC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077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8338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42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1204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smtClean="0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49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dirty="0" smtClean="0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E4246-E8F1-8B40-A618-E3D495CC0660}" type="datetimeFigureOut">
              <a:rPr lang="de-DE" smtClean="0"/>
              <a:t>15.01.14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53829-8088-BD48-A054-DD8E97F07FC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88801" y="360000"/>
            <a:ext cx="8463100" cy="1143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de-CH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88801" y="1651365"/>
            <a:ext cx="8463100" cy="4533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dirty="0" smtClean="0"/>
              <a:t>Mastertextformat bearbeiten</a:t>
            </a:r>
          </a:p>
          <a:p>
            <a:pPr lvl="1"/>
            <a:r>
              <a:rPr lang="de-CH" dirty="0" smtClean="0"/>
              <a:t>Zweite Ebene</a:t>
            </a:r>
          </a:p>
          <a:p>
            <a:pPr lvl="2"/>
            <a:r>
              <a:rPr lang="de-CH" dirty="0" smtClean="0"/>
              <a:t>Dritte Ebene</a:t>
            </a:r>
          </a:p>
          <a:p>
            <a:pPr lvl="3"/>
            <a:r>
              <a:rPr lang="de-CH" dirty="0" smtClean="0"/>
              <a:t>Vierte Ebene</a:t>
            </a:r>
          </a:p>
          <a:p>
            <a:pPr lvl="4"/>
            <a:r>
              <a:rPr lang="de-CH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1205" y="636225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E4246-E8F1-8B40-A618-E3D495CC0660}" type="datetimeFigureOut">
              <a:rPr lang="de-DE" smtClean="0"/>
              <a:t>15.01.14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3829-8088-BD48-A054-DD8E97F07FCB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2235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rgbClr val="404040"/>
          </a:solidFill>
          <a:latin typeface="Avenir Light"/>
          <a:ea typeface="+mj-ea"/>
          <a:cs typeface="Avenir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Avenir Light"/>
          <a:ea typeface="+mn-ea"/>
          <a:cs typeface="Avenir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Relationship Id="rId3" Type="http://schemas.openxmlformats.org/officeDocument/2006/relationships/image" Target="../media/image23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eg"/><Relationship Id="rId7" Type="http://schemas.openxmlformats.org/officeDocument/2006/relationships/image" Target="../media/image9.jpg"/><Relationship Id="rId8" Type="http://schemas.openxmlformats.org/officeDocument/2006/relationships/image" Target="../media/image10.png"/><Relationship Id="rId9" Type="http://schemas.openxmlformats.org/officeDocument/2006/relationships/image" Target="../media/image11.jpg"/><Relationship Id="rId10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 err="1" smtClean="0"/>
              <a:t>Door</a:t>
            </a:r>
            <a:r>
              <a:rPr lang="de-DE" sz="4000" dirty="0" smtClean="0"/>
              <a:t> </a:t>
            </a:r>
            <a:r>
              <a:rPr lang="de-DE" sz="4000" dirty="0" err="1" smtClean="0"/>
              <a:t>Tracked</a:t>
            </a:r>
            <a:r>
              <a:rPr lang="de-DE" sz="4000" dirty="0" smtClean="0"/>
              <a:t> </a:t>
            </a:r>
            <a:br>
              <a:rPr lang="de-DE" sz="4000" dirty="0" smtClean="0"/>
            </a:br>
            <a:r>
              <a:rPr lang="de-DE" sz="4000" dirty="0" err="1" smtClean="0"/>
              <a:t>Augmented</a:t>
            </a:r>
            <a:r>
              <a:rPr lang="de-DE" sz="4000" dirty="0" smtClean="0"/>
              <a:t> Reality</a:t>
            </a:r>
            <a:endParaRPr lang="de-DE" sz="4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David </a:t>
            </a:r>
            <a:r>
              <a:rPr lang="de-DE" dirty="0" err="1" smtClean="0"/>
              <a:t>Kron</a:t>
            </a:r>
            <a:r>
              <a:rPr lang="de-DE" dirty="0" smtClean="0"/>
              <a:t> &amp; Mato Ilic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2940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Türe finden</a:t>
            </a:r>
            <a:endParaRPr lang="de-DE" dirty="0"/>
          </a:p>
        </p:txBody>
      </p:sp>
      <p:pic>
        <p:nvPicPr>
          <p:cNvPr id="4" name="Bild 3" descr="seg-g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143000"/>
            <a:ext cx="3902837" cy="5455799"/>
          </a:xfrm>
          <a:prstGeom prst="rect">
            <a:avLst/>
          </a:prstGeom>
        </p:spPr>
      </p:pic>
      <p:pic>
        <p:nvPicPr>
          <p:cNvPr id="5" name="Bild 4" descr="seg-detect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200" y="1143000"/>
            <a:ext cx="3907884" cy="546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9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Perspektive bestimmen</a:t>
            </a:r>
            <a:endParaRPr lang="de-DE" dirty="0"/>
          </a:p>
        </p:txBody>
      </p:sp>
      <p:pic>
        <p:nvPicPr>
          <p:cNvPr id="6" name="Bild 5" descr="door-fro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800"/>
            <a:ext cx="3645600" cy="5468400"/>
          </a:xfrm>
          <a:prstGeom prst="rect">
            <a:avLst/>
          </a:prstGeom>
        </p:spPr>
      </p:pic>
      <p:pic>
        <p:nvPicPr>
          <p:cNvPr id="7" name="Bild 6" descr="door-si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645600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971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</a:t>
            </a:r>
            <a:endParaRPr lang="de-DE" dirty="0"/>
          </a:p>
        </p:txBody>
      </p:sp>
      <p:pic>
        <p:nvPicPr>
          <p:cNvPr id="4" name="Bild 3" descr="door-rende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144800"/>
            <a:ext cx="3615220" cy="5468400"/>
          </a:xfrm>
          <a:prstGeom prst="rect">
            <a:avLst/>
          </a:prstGeom>
        </p:spPr>
      </p:pic>
      <p:pic>
        <p:nvPicPr>
          <p:cNvPr id="5" name="Bild 4" descr="door-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615220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91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</a:t>
            </a:r>
            <a:endParaRPr lang="de-DE" dirty="0"/>
          </a:p>
        </p:txBody>
      </p:sp>
      <p:pic>
        <p:nvPicPr>
          <p:cNvPr id="4" name="Bild 3" descr="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346200"/>
            <a:ext cx="3162300" cy="3162300"/>
          </a:xfrm>
          <a:prstGeom prst="rect">
            <a:avLst/>
          </a:prstGeom>
        </p:spPr>
      </p:pic>
      <p:pic>
        <p:nvPicPr>
          <p:cNvPr id="5" name="Bild 4" descr="dem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4015">
            <a:off x="2312852" y="3390900"/>
            <a:ext cx="31623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90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pic>
        <p:nvPicPr>
          <p:cNvPr id="5" name="Bild 4" descr="home_fu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3949700"/>
            <a:ext cx="6247588" cy="2440464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00" y="1308101"/>
            <a:ext cx="4004266" cy="22352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88800" y="3543301"/>
            <a:ext cx="348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venir Book"/>
                <a:cs typeface="Avenir Book"/>
              </a:rPr>
              <a:t>Google Glass </a:t>
            </a:r>
            <a:r>
              <a:rPr lang="de-DE" dirty="0" err="1" smtClean="0">
                <a:latin typeface="Avenir Book"/>
                <a:cs typeface="Avenir Book"/>
              </a:rPr>
              <a:t>google.com</a:t>
            </a:r>
            <a:r>
              <a:rPr lang="de-DE" dirty="0" smtClean="0">
                <a:latin typeface="Avenir Book"/>
                <a:cs typeface="Avenir Book"/>
              </a:rPr>
              <a:t>/</a:t>
            </a:r>
            <a:r>
              <a:rPr lang="de-DE" dirty="0" err="1" smtClean="0">
                <a:latin typeface="Avenir Book"/>
                <a:cs typeface="Avenir Book"/>
              </a:rPr>
              <a:t>glass</a:t>
            </a:r>
            <a:endParaRPr lang="de-DE" dirty="0">
              <a:latin typeface="Avenir Book"/>
              <a:cs typeface="Avenir Book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388800" y="6390164"/>
            <a:ext cx="4067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latin typeface="Avenir Book"/>
                <a:cs typeface="Avenir Book"/>
              </a:rPr>
              <a:t>Mute </a:t>
            </a:r>
            <a:r>
              <a:rPr lang="de-DE" dirty="0" err="1" smtClean="0">
                <a:latin typeface="Avenir Book"/>
                <a:cs typeface="Avenir Book"/>
              </a:rPr>
              <a:t>Spaceglasses</a:t>
            </a:r>
            <a:r>
              <a:rPr lang="de-DE" dirty="0" smtClean="0">
                <a:latin typeface="Avenir Book"/>
                <a:cs typeface="Avenir Book"/>
              </a:rPr>
              <a:t> </a:t>
            </a:r>
            <a:r>
              <a:rPr lang="de-DE" dirty="0" err="1" smtClean="0">
                <a:latin typeface="Avenir Book"/>
                <a:cs typeface="Avenir Book"/>
              </a:rPr>
              <a:t>spaceglasses.com</a:t>
            </a:r>
            <a:endParaRPr lang="de-DE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861223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Ende!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Vielen Dank fürs zuhören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311334" y="1219200"/>
            <a:ext cx="1987366" cy="38989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spcBef>
                <a:spcPct val="0"/>
              </a:spcBef>
              <a:buNone/>
              <a:defRPr sz="3600">
                <a:solidFill>
                  <a:srgbClr val="404040"/>
                </a:solidFill>
                <a:latin typeface="Avenir Light"/>
                <a:ea typeface="+mj-ea"/>
                <a:cs typeface="Avenir Light"/>
              </a:defRPr>
            </a:lvl1pPr>
          </a:lstStyle>
          <a:p>
            <a:r>
              <a:rPr lang="de-DE" sz="25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042011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Projekt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Augmented</a:t>
            </a:r>
            <a:r>
              <a:rPr lang="de-DE" dirty="0" smtClean="0"/>
              <a:t> Reality App</a:t>
            </a:r>
          </a:p>
          <a:p>
            <a:r>
              <a:rPr lang="de-DE" dirty="0" smtClean="0"/>
              <a:t>Erkennung von Türen</a:t>
            </a:r>
          </a:p>
          <a:p>
            <a:r>
              <a:rPr lang="de-DE" dirty="0" smtClean="0"/>
              <a:t>Perspektivisches Rendern von Objekten (3D-Modell)</a:t>
            </a:r>
          </a:p>
          <a:p>
            <a:r>
              <a:rPr lang="de-DE" dirty="0" smtClean="0"/>
              <a:t>Lauffähig auf verschiedenen Plattformen</a:t>
            </a:r>
          </a:p>
          <a:p>
            <a:r>
              <a:rPr lang="de-DE" dirty="0" smtClean="0"/>
              <a:t>Grundlage für weitere Projekte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537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pic>
        <p:nvPicPr>
          <p:cNvPr id="9" name="Becks Green Box Project-720p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00" y="1504800"/>
            <a:ext cx="84672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279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4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 | Navigation</a:t>
            </a:r>
            <a:endParaRPr lang="de-DE" dirty="0"/>
          </a:p>
        </p:txBody>
      </p:sp>
      <p:pic>
        <p:nvPicPr>
          <p:cNvPr id="9" name="iOnRoad Augmented Driving Pro - Android Apps on Google Play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00" y="1504800"/>
            <a:ext cx="8467200" cy="47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894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 | Medizin</a:t>
            </a:r>
            <a:endParaRPr lang="de-DE" dirty="0"/>
          </a:p>
        </p:txBody>
      </p:sp>
      <p:pic>
        <p:nvPicPr>
          <p:cNvPr id="4" name="MITK pille - mobile medical augmented reality App for the Apple iPad-720p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5200" y="1504800"/>
            <a:ext cx="8466645" cy="4762800"/>
          </a:xfrm>
        </p:spPr>
      </p:pic>
    </p:spTree>
    <p:extLst>
      <p:ext uri="{BB962C8B-B14F-4D97-AF65-F5344CB8AC3E}">
        <p14:creationId xmlns:p14="http://schemas.microsoft.com/office/powerpoint/2010/main" val="4030740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Technologien</a:t>
            </a:r>
            <a:endParaRPr lang="de-DE" dirty="0"/>
          </a:p>
        </p:txBody>
      </p:sp>
      <p:pic>
        <p:nvPicPr>
          <p:cNvPr id="5" name="Bild 4" descr="cpp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0" y="1503000"/>
            <a:ext cx="1256937" cy="1320800"/>
          </a:xfrm>
          <a:prstGeom prst="rect">
            <a:avLst/>
          </a:prstGeom>
        </p:spPr>
      </p:pic>
      <p:pic>
        <p:nvPicPr>
          <p:cNvPr id="6" name="Bild 5" descr="OpenGL_ES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1" y="1774100"/>
            <a:ext cx="2999143" cy="1049700"/>
          </a:xfrm>
          <a:prstGeom prst="rect">
            <a:avLst/>
          </a:prstGeom>
        </p:spPr>
      </p:pic>
      <p:pic>
        <p:nvPicPr>
          <p:cNvPr id="7" name="Bild 6" descr="opencv-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0" y="1551141"/>
            <a:ext cx="1041400" cy="1282741"/>
          </a:xfrm>
          <a:prstGeom prst="rect">
            <a:avLst/>
          </a:prstGeom>
        </p:spPr>
      </p:pic>
      <p:pic>
        <p:nvPicPr>
          <p:cNvPr id="8" name="Bild 7" descr="qt-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315" y="1601941"/>
            <a:ext cx="1382559" cy="1382559"/>
          </a:xfrm>
          <a:prstGeom prst="rect">
            <a:avLst/>
          </a:prstGeom>
        </p:spPr>
      </p:pic>
      <p:pic>
        <p:nvPicPr>
          <p:cNvPr id="9" name="Bild 8" descr="osx-logo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01" y="5219700"/>
            <a:ext cx="1988766" cy="1168400"/>
          </a:xfrm>
          <a:prstGeom prst="rect">
            <a:avLst/>
          </a:prstGeom>
        </p:spPr>
      </p:pic>
      <p:pic>
        <p:nvPicPr>
          <p:cNvPr id="10" name="Bild 9" descr="windows-logo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367" y="4914900"/>
            <a:ext cx="2455333" cy="1841500"/>
          </a:xfrm>
          <a:prstGeom prst="rect">
            <a:avLst/>
          </a:prstGeom>
        </p:spPr>
      </p:pic>
      <p:pic>
        <p:nvPicPr>
          <p:cNvPr id="11" name="Bild 10" descr="ios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000" y="5384800"/>
            <a:ext cx="1502229" cy="876300"/>
          </a:xfrm>
          <a:prstGeom prst="rect">
            <a:avLst/>
          </a:prstGeom>
        </p:spPr>
      </p:pic>
      <p:pic>
        <p:nvPicPr>
          <p:cNvPr id="12" name="Bild 11" descr="android_logo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235" y="5130800"/>
            <a:ext cx="1828800" cy="1371600"/>
          </a:xfrm>
          <a:prstGeom prst="rect">
            <a:avLst/>
          </a:prstGeom>
        </p:spPr>
      </p:pic>
      <p:pic>
        <p:nvPicPr>
          <p:cNvPr id="13" name="Bild 12" descr="puzzle-vector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796" y="3312959"/>
            <a:ext cx="1710078" cy="1601941"/>
          </a:xfrm>
          <a:prstGeom prst="rect">
            <a:avLst/>
          </a:prstGeom>
        </p:spPr>
      </p:pic>
      <p:cxnSp>
        <p:nvCxnSpPr>
          <p:cNvPr id="15" name="Gerade Verbindung 14"/>
          <p:cNvCxnSpPr/>
          <p:nvPr/>
        </p:nvCxnSpPr>
        <p:spPr>
          <a:xfrm>
            <a:off x="2425700" y="2578100"/>
            <a:ext cx="1435100" cy="9652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>
          <a:xfrm>
            <a:off x="4356100" y="2833882"/>
            <a:ext cx="127000" cy="620518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/>
        </p:nvCxnSpPr>
        <p:spPr>
          <a:xfrm flipH="1">
            <a:off x="4775200" y="2823800"/>
            <a:ext cx="749300" cy="6306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>
          <a:xfrm flipH="1">
            <a:off x="5125000" y="2730500"/>
            <a:ext cx="2048330" cy="8128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/>
          <p:cNvCxnSpPr/>
          <p:nvPr/>
        </p:nvCxnSpPr>
        <p:spPr>
          <a:xfrm flipV="1">
            <a:off x="1612900" y="4724400"/>
            <a:ext cx="2247900" cy="6604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/>
          <p:cNvCxnSpPr/>
          <p:nvPr/>
        </p:nvCxnSpPr>
        <p:spPr>
          <a:xfrm flipH="1">
            <a:off x="3721100" y="4826000"/>
            <a:ext cx="406400" cy="3937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41"/>
          <p:cNvCxnSpPr/>
          <p:nvPr/>
        </p:nvCxnSpPr>
        <p:spPr>
          <a:xfrm>
            <a:off x="4572000" y="4826000"/>
            <a:ext cx="952500" cy="5588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/>
          <p:cNvCxnSpPr/>
          <p:nvPr/>
        </p:nvCxnSpPr>
        <p:spPr>
          <a:xfrm>
            <a:off x="5125000" y="4724400"/>
            <a:ext cx="2368000" cy="660400"/>
          </a:xfrm>
          <a:prstGeom prst="line">
            <a:avLst/>
          </a:prstGeom>
          <a:ln>
            <a:solidFill>
              <a:srgbClr val="7A7A7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617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Kalibrierung</a:t>
            </a:r>
            <a:endParaRPr lang="de-DE" dirty="0"/>
          </a:p>
        </p:txBody>
      </p:sp>
      <p:pic>
        <p:nvPicPr>
          <p:cNvPr id="4" name="Bild 3" descr="calib-checkerboar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0" y="1316164"/>
            <a:ext cx="7264157" cy="51354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85770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Kanten suchen</a:t>
            </a:r>
            <a:endParaRPr lang="de-DE" dirty="0"/>
          </a:p>
        </p:txBody>
      </p:sp>
      <p:pic>
        <p:nvPicPr>
          <p:cNvPr id="4" name="Bild 3" descr="hough-raw-seg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9" y="1144800"/>
            <a:ext cx="3903070" cy="5468400"/>
          </a:xfrm>
          <a:prstGeom prst="rect">
            <a:avLst/>
          </a:prstGeom>
        </p:spPr>
      </p:pic>
      <p:pic>
        <p:nvPicPr>
          <p:cNvPr id="5" name="Bild 4" descr="seg-raw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916741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7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 | Kanten optimieren</a:t>
            </a:r>
            <a:endParaRPr lang="de-DE" dirty="0"/>
          </a:p>
        </p:txBody>
      </p:sp>
      <p:pic>
        <p:nvPicPr>
          <p:cNvPr id="4" name="Bild 3" descr="seg-categoriz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01" y="1144800"/>
            <a:ext cx="3916743" cy="5468400"/>
          </a:xfrm>
          <a:prstGeom prst="rect">
            <a:avLst/>
          </a:prstGeom>
        </p:spPr>
      </p:pic>
      <p:pic>
        <p:nvPicPr>
          <p:cNvPr id="5" name="Bild 4" descr="seg-join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600" y="1144800"/>
            <a:ext cx="3906974" cy="54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621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</Words>
  <Application>Microsoft Macintosh PowerPoint</Application>
  <PresentationFormat>Bildschirmpräsentation (4:3)</PresentationFormat>
  <Paragraphs>25</Paragraphs>
  <Slides>15</Slides>
  <Notes>0</Notes>
  <HiddenSlides>0</HiddenSlides>
  <MMClips>3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16" baseType="lpstr">
      <vt:lpstr>Office-Design</vt:lpstr>
      <vt:lpstr>Door Tracked  Augmented Reality</vt:lpstr>
      <vt:lpstr>Das Projekt</vt:lpstr>
      <vt:lpstr>Augmented Reality</vt:lpstr>
      <vt:lpstr>Einsatz | Navigation</vt:lpstr>
      <vt:lpstr>Einsatz | Medizin</vt:lpstr>
      <vt:lpstr>Technologien</vt:lpstr>
      <vt:lpstr>Funktionsweise | Kalibrierung</vt:lpstr>
      <vt:lpstr>Funktionsweise | Kanten suchen</vt:lpstr>
      <vt:lpstr>Funktionsweise | Kanten optimieren</vt:lpstr>
      <vt:lpstr>Funktionsweise | Türe finden</vt:lpstr>
      <vt:lpstr>Funktionsweise | Perspektive bestimmen</vt:lpstr>
      <vt:lpstr>Ergebnis</vt:lpstr>
      <vt:lpstr>Ergebnis</vt:lpstr>
      <vt:lpstr>Ausblick</vt:lpstr>
      <vt:lpstr>Ende!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Mato Ilic</dc:creator>
  <cp:lastModifiedBy>Mato Ilic</cp:lastModifiedBy>
  <cp:revision>22</cp:revision>
  <dcterms:created xsi:type="dcterms:W3CDTF">2014-01-15T17:38:02Z</dcterms:created>
  <dcterms:modified xsi:type="dcterms:W3CDTF">2014-01-15T22:50:30Z</dcterms:modified>
</cp:coreProperties>
</file>